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8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IVF Success Rates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&lt;35 59/80</c:v>
                </c:pt>
                <c:pt idx="1">
                  <c:v>35-37 29-42</c:v>
                </c:pt>
                <c:pt idx="2">
                  <c:v>38-40 6/7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0.74</c:v>
                </c:pt>
                <c:pt idx="1">
                  <c:v>0.69</c:v>
                </c:pt>
                <c:pt idx="2" formatCode="0.00%">
                  <c:v>0.857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15003448"/>
        <c:axId val="2115617176"/>
        <c:axId val="0"/>
      </c:bar3DChart>
      <c:catAx>
        <c:axId val="2115003448"/>
        <c:scaling>
          <c:orientation val="minMax"/>
        </c:scaling>
        <c:delete val="0"/>
        <c:axPos val="b"/>
        <c:majorTickMark val="out"/>
        <c:minorTickMark val="none"/>
        <c:tickLblPos val="nextTo"/>
        <c:crossAx val="2115617176"/>
        <c:crosses val="autoZero"/>
        <c:auto val="1"/>
        <c:lblAlgn val="ctr"/>
        <c:lblOffset val="100"/>
        <c:noMultiLvlLbl val="0"/>
      </c:catAx>
      <c:valAx>
        <c:axId val="211561717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5003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4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1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5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39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47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6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6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DBEC3-593F-2D4F-A791-DA57E9AAC570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149CF-7CB6-4B4D-A14E-EAD1BB683C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11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29588828"/>
              </p:ext>
            </p:extLst>
          </p:nvPr>
        </p:nvGraphicFramePr>
        <p:xfrm>
          <a:off x="493913" y="1199599"/>
          <a:ext cx="8220118" cy="5239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RRC-Logo-Tagline-11-20-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66" y="141514"/>
            <a:ext cx="4573717" cy="1207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97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Kaufer DMC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Severn</dc:creator>
  <cp:lastModifiedBy>Luke Severn</cp:lastModifiedBy>
  <cp:revision>2</cp:revision>
  <dcterms:created xsi:type="dcterms:W3CDTF">2017-02-15T17:23:51Z</dcterms:created>
  <dcterms:modified xsi:type="dcterms:W3CDTF">2017-02-15T17:42:25Z</dcterms:modified>
</cp:coreProperties>
</file>